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80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4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13"/>
    <p:restoredTop sz="94558"/>
  </p:normalViewPr>
  <p:slideViewPr>
    <p:cSldViewPr snapToGrid="0" snapToObjects="1">
      <p:cViewPr varScale="1">
        <p:scale>
          <a:sx n="87" d="100"/>
          <a:sy n="87" d="100"/>
        </p:scale>
        <p:origin x="2624" y="200"/>
      </p:cViewPr>
      <p:guideLst>
        <p:guide orient="horz" pos="2904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70A5B8-B3A5-1D4F-976A-FB4E5CBAF60D}" type="datetimeFigureOut">
              <a:rPr lang="en-US" smtClean="0"/>
              <a:t>3/28/22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56CD7-E88E-3D49-96B9-17CB212F6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1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56CD7-E88E-3D49-96B9-17CB212F64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23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0722-5325-8E48-90A0-117C19E58AF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205B-03B6-7541-8339-3CF90D862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28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0722-5325-8E48-90A0-117C19E58AF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205B-03B6-7541-8339-3CF90D862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5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0722-5325-8E48-90A0-117C19E58AF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205B-03B6-7541-8339-3CF90D862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94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0722-5325-8E48-90A0-117C19E58AF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205B-03B6-7541-8339-3CF90D862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82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0722-5325-8E48-90A0-117C19E58AF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205B-03B6-7541-8339-3CF90D862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478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0722-5325-8E48-90A0-117C19E58AF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205B-03B6-7541-8339-3CF90D862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625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0722-5325-8E48-90A0-117C19E58AF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205B-03B6-7541-8339-3CF90D862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62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0722-5325-8E48-90A0-117C19E58AF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205B-03B6-7541-8339-3CF90D862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2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0722-5325-8E48-90A0-117C19E58AF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205B-03B6-7541-8339-3CF90D862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3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0722-5325-8E48-90A0-117C19E58AF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205B-03B6-7541-8339-3CF90D862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941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0722-5325-8E48-90A0-117C19E58AF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205B-03B6-7541-8339-3CF90D862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29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50722-5325-8E48-90A0-117C19E58AF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9205B-03B6-7541-8339-3CF90D862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7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aliahollowell.mykajabi.com/offers/RGxxeeX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AC8012-9385-C741-88CC-74A4EED50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" y="6350"/>
            <a:ext cx="6845300" cy="9131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66D85A-542C-6B49-8D0F-DB18EA811729}"/>
              </a:ext>
            </a:extLst>
          </p:cNvPr>
          <p:cNvSpPr txBox="1"/>
          <p:nvPr/>
        </p:nvSpPr>
        <p:spPr>
          <a:xfrm>
            <a:off x="233082" y="1138517"/>
            <a:ext cx="655320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cs typeface="Arial" panose="020B0604020202020204" pitchFamily="34" charset="0"/>
              </a:rPr>
              <a:t>Dear XXXX:</a:t>
            </a:r>
          </a:p>
          <a:p>
            <a:endParaRPr lang="en-US" sz="1400" dirty="0">
              <a:cs typeface="Arial" panose="020B0604020202020204" pitchFamily="34" charset="0"/>
            </a:endParaRPr>
          </a:p>
          <a:p>
            <a:r>
              <a:rPr lang="en-US" sz="1400" dirty="0"/>
              <a:t>I am always looking for teaching tools, systems, and professional development that will best meet my students’ needs and strengths. That is why I am writing to request funding for a 5-day professional development training called The Science of Reading in Action. This powerful, research-based course helps pre-k, kindergarten and first grade teachers get superior results because it:</a:t>
            </a:r>
          </a:p>
          <a:p>
            <a:endParaRPr lang="en-US" sz="14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/>
              <a:t>Dives deeply into what the research does and does not tell us about how students’ brains learn to read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/>
              <a:t>Outlines struggling readers’ biggest roadblocks and shows how to help kids quickly overcome them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/>
              <a:t>Breaks down the five most important reading skills every fluent reader learns and provides simple ways to teach them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/>
              <a:t>Gives easy-to-use strategies (including dozens of print-and-teach tools) that help students learn to read 10X faster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/>
              <a:t>Walks through the best timing, sequence and strategies for introducing ALL of the must-know phonics rules</a:t>
            </a:r>
          </a:p>
          <a:p>
            <a:endParaRPr lang="en-US" sz="1400" dirty="0"/>
          </a:p>
          <a:p>
            <a:r>
              <a:rPr lang="en-US" sz="1400" dirty="0"/>
              <a:t>I know that funds are limited and I am prepared to devote the time necessary to use the high-quality resources and trainings available in The Science of Reading in Action and implement them in my classroom. </a:t>
            </a:r>
          </a:p>
          <a:p>
            <a:endParaRPr lang="en-US" sz="1400" dirty="0"/>
          </a:p>
          <a:p>
            <a:r>
              <a:rPr lang="en-US" sz="1400" dirty="0"/>
              <a:t>One-time cost for the 5-day professional development: $97</a:t>
            </a:r>
          </a:p>
          <a:p>
            <a:endParaRPr lang="en-US" sz="1400" dirty="0"/>
          </a:p>
          <a:p>
            <a:r>
              <a:rPr lang="en-US" sz="1400" dirty="0"/>
              <a:t>Enrollment link: </a:t>
            </a:r>
            <a:r>
              <a:rPr lang="en-US" sz="1400" dirty="0">
                <a:hlinkClick r:id="rId4"/>
              </a:rPr>
              <a:t>https://maliahollowell.mykajabi.com/offers/RGxxeeXh</a:t>
            </a:r>
            <a:endParaRPr lang="en-US" sz="1400"/>
          </a:p>
          <a:p>
            <a:endParaRPr lang="en-US" sz="1400" dirty="0"/>
          </a:p>
          <a:p>
            <a:r>
              <a:rPr lang="en-US" sz="1400" dirty="0"/>
              <a:t>The standards-based resources and professional development tools inside this training provide unmatched value in improving teaching results to meet all of my students’ needs. I hope you will grant my request.     </a:t>
            </a:r>
          </a:p>
          <a:p>
            <a:endParaRPr lang="en-US" sz="1400" dirty="0"/>
          </a:p>
          <a:p>
            <a:r>
              <a:rPr lang="en-US" sz="1400" dirty="0"/>
              <a:t>Thank you for your time and consideration, </a:t>
            </a:r>
          </a:p>
          <a:p>
            <a:endParaRPr lang="en-US" sz="1400" dirty="0">
              <a:cs typeface="Arial" panose="020B0604020202020204" pitchFamily="34" charset="0"/>
            </a:endParaRPr>
          </a:p>
          <a:p>
            <a:r>
              <a:rPr lang="en-US" sz="1400" dirty="0">
                <a:cs typeface="Arial" panose="020B0604020202020204" pitchFamily="34" charset="0"/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1253107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1229</TotalTime>
  <Words>263</Words>
  <Application>Microsoft Macintosh PowerPoint</Application>
  <PresentationFormat>On-screen Show (4:3)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Theme</vt:lpstr>
      <vt:lpstr>PowerPoint Presentation</vt:lpstr>
    </vt:vector>
  </TitlesOfParts>
  <Company>Playdough to Plato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Malia Hollowell</dc:creator>
  <cp:lastModifiedBy>Malia Hollowell</cp:lastModifiedBy>
  <cp:revision>30</cp:revision>
  <cp:lastPrinted>2021-03-31T20:02:08Z</cp:lastPrinted>
  <dcterms:created xsi:type="dcterms:W3CDTF">2015-07-15T22:15:58Z</dcterms:created>
  <dcterms:modified xsi:type="dcterms:W3CDTF">2022-03-28T18:08:35Z</dcterms:modified>
</cp:coreProperties>
</file>